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00"/>
    <a:srgbClr val="CCCC00"/>
    <a:srgbClr val="EEFD5F"/>
    <a:srgbClr val="D9DB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60" d="100"/>
          <a:sy n="160" d="100"/>
        </p:scale>
        <p:origin x="-217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GIF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:\Users\Administrator\Desktop\5854b6703d5ce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10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E:\图片\单位PPT\图片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938043"/>
            <a:ext cx="2877605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\Desktop\未标题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55724"/>
            <a:ext cx="2088232" cy="104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dministrator\Desktop\101114035967949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6" y="9184"/>
            <a:ext cx="6441294" cy="500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6309863" y="3696791"/>
            <a:ext cx="2447874" cy="1368152"/>
            <a:chOff x="6372200" y="2420888"/>
            <a:chExt cx="2735906" cy="1450273"/>
          </a:xfrm>
        </p:grpSpPr>
        <p:pic>
          <p:nvPicPr>
            <p:cNvPr id="1036" name="Picture 12" descr="C:\Users\Administrator\Desktop\未标题-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0392" y="2423212"/>
              <a:ext cx="578514" cy="1446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344" y="2424874"/>
              <a:ext cx="579437" cy="1444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296" y="2424874"/>
              <a:ext cx="579437" cy="1444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372" y="2420888"/>
              <a:ext cx="579437" cy="1444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0" y="2424874"/>
              <a:ext cx="579437" cy="1444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12" descr="C:\Users\Administrator\Desktop\未标题-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592" y="2424874"/>
              <a:ext cx="578514" cy="1446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C:\Users\Administrator\Desktop\网页\1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748502"/>
            <a:ext cx="2232248" cy="126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6377816" y="3501008"/>
            <a:ext cx="2313548" cy="1628276"/>
            <a:chOff x="5027949" y="1522909"/>
            <a:chExt cx="2313548" cy="1628276"/>
          </a:xfrm>
        </p:grpSpPr>
        <p:sp>
          <p:nvSpPr>
            <p:cNvPr id="28" name="TextBox 27"/>
            <p:cNvSpPr txBox="1"/>
            <p:nvPr/>
          </p:nvSpPr>
          <p:spPr>
            <a:xfrm>
              <a:off x="6194235" y="2166480"/>
              <a:ext cx="369332" cy="83374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游戏商城</a:t>
              </a:r>
              <a:endParaRPr lang="zh-CN" altLang="en-US" sz="1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80385" y="2155289"/>
              <a:ext cx="369332" cy="83374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在线充值</a:t>
              </a:r>
              <a:endParaRPr lang="zh-CN" altLang="en-US" sz="1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027949" y="1522909"/>
              <a:ext cx="2313548" cy="1628276"/>
              <a:chOff x="6506924" y="2250904"/>
              <a:chExt cx="2313548" cy="1628276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506924" y="2883285"/>
                <a:ext cx="369332" cy="83374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账号登陆</a:t>
                </a:r>
                <a:endParaRPr lang="zh-CN" altLang="en-US" sz="12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895094" y="2883285"/>
                <a:ext cx="369332" cy="83374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活动</a:t>
                </a:r>
                <a:r>
                  <a:rPr lang="zh-CN" altLang="en-US" sz="1200" dirty="0" smtClean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公告</a:t>
                </a:r>
                <a:endParaRPr lang="zh-CN" altLang="en-US" sz="12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292282" y="2892669"/>
                <a:ext cx="369332" cy="83374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游戏介绍</a:t>
                </a:r>
                <a:endParaRPr lang="zh-CN" altLang="en-US" sz="12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453442" y="2892669"/>
                <a:ext cx="367030" cy="83374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游戏交流</a:t>
                </a:r>
                <a:endParaRPr lang="zh-CN" altLang="en-US" sz="12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pic>
            <p:nvPicPr>
              <p:cNvPr id="1039" name="Picture 15" descr="C:\Users\Administrator\Desktop\未标题-2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4505" y="2284479"/>
                <a:ext cx="624450" cy="1561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 descr="C:\Users\Administrator\Desktop\未标题-3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9853" y="2250904"/>
                <a:ext cx="651311" cy="16282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44" name="Picture 20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45225"/>
            <a:ext cx="7992888" cy="30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3568" y="50811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99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最新公告</a:t>
            </a:r>
            <a:endParaRPr lang="zh-CN" altLang="en-US" dirty="0">
              <a:solidFill>
                <a:srgbClr val="99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24986" y="558924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百战神魔稳定开放</a:t>
            </a:r>
            <a:endParaRPr lang="en-US" altLang="zh-CN" sz="12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zh-CN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新区</a:t>
            </a:r>
            <a:r>
              <a:rPr lang="en-US" altLang="zh-CN" sz="1200" b="1" dirty="0" smtClean="0">
                <a:solidFill>
                  <a:schemeClr val="tx2">
                    <a:lumMod val="75000"/>
                  </a:schemeClr>
                </a:solidFill>
              </a:rPr>
              <a:t>《</a:t>
            </a:r>
            <a:r>
              <a:rPr lang="zh-CN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二区</a:t>
            </a:r>
            <a:r>
              <a:rPr lang="en-US" altLang="zh-CN" sz="1200" b="1" dirty="0" smtClean="0">
                <a:solidFill>
                  <a:schemeClr val="tx2">
                    <a:lumMod val="75000"/>
                  </a:schemeClr>
                </a:solidFill>
              </a:rPr>
              <a:t>》</a:t>
            </a:r>
            <a:r>
              <a:rPr lang="zh-CN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全新版本刚开一秒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45" name="Picture 21" descr="C:\Users\Administrator\Desktop\网页元素\分割线.png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08" y="6155775"/>
            <a:ext cx="7787640" cy="1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9129" y="6237312"/>
            <a:ext cx="7571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◇ 新区上线在即，宣传赠积分，自助兑换充值额                                             </a:t>
            </a:r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2018/9/9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04248" y="1253952"/>
            <a:ext cx="17235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百战神魔唯一</a:t>
            </a:r>
            <a:r>
              <a:rPr lang="en-US" altLang="zh-CN" sz="900" dirty="0" smtClean="0"/>
              <a:t>QQ</a:t>
            </a:r>
            <a:r>
              <a:rPr lang="zh-CN" altLang="en-US" sz="900" dirty="0" smtClean="0"/>
              <a:t>群：</a:t>
            </a:r>
            <a:r>
              <a:rPr lang="en-US" altLang="zh-CN" sz="900" dirty="0"/>
              <a:t>80713856</a:t>
            </a:r>
            <a:endParaRPr lang="zh-CN" altLang="en-US" sz="9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511" y="1523217"/>
            <a:ext cx="2171937" cy="1401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Administrator\Desktop\未标题-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26" y="1268760"/>
            <a:ext cx="8953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</Words>
  <Application>WPS 演示</Application>
  <PresentationFormat>全屏显示(4:3)</PresentationFormat>
  <Paragraphs>21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</vt:lpstr>
      <vt:lpstr>宋体</vt:lpstr>
      <vt:lpstr>Wingdings</vt:lpstr>
      <vt:lpstr>楷体</vt:lpstr>
      <vt:lpstr>黑体</vt:lpstr>
      <vt:lpstr>Calibri</vt:lpstr>
      <vt:lpstr>微软雅黑</vt:lpstr>
      <vt:lpstr>Arial Unicode MS</vt:lpstr>
      <vt:lpstr>Office 主题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拥抱丶伱</cp:lastModifiedBy>
  <cp:revision>19</cp:revision>
  <dcterms:created xsi:type="dcterms:W3CDTF">2018-09-09T02:26:00Z</dcterms:created>
  <dcterms:modified xsi:type="dcterms:W3CDTF">2018-09-09T09:22:22Z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